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7" r:id="rId1"/>
  </p:sldMasterIdLst>
  <p:notesMasterIdLst>
    <p:notesMasterId r:id="rId9"/>
  </p:notesMasterIdLst>
  <p:sldIdLst>
    <p:sldId id="264" r:id="rId2"/>
    <p:sldId id="257" r:id="rId3"/>
    <p:sldId id="258" r:id="rId4"/>
    <p:sldId id="259" r:id="rId5"/>
    <p:sldId id="265" r:id="rId6"/>
    <p:sldId id="261" r:id="rId7"/>
    <p:sldId id="263" r:id="rId8"/>
  </p:sldIdLst>
  <p:sldSz cx="14630400" cy="8229600"/>
  <p:notesSz cx="8229600" cy="14630400"/>
  <p:embeddedFontLst>
    <p:embeddedFont>
      <p:font typeface="Montserrat Black" charset="0"/>
      <p:regular r:id="rId10"/>
    </p:embeddedFont>
    <p:embeddedFont>
      <p:font typeface="Book Antiqua" pitchFamily="18" charset="0"/>
      <p:regular r:id="rId11"/>
      <p:bold r:id="rId12"/>
      <p:italic r:id="rId13"/>
      <p:boldItalic r:id="rId14"/>
    </p:embeddedFont>
    <p:embeddedFont>
      <p:font typeface="Inconsolata" charset="0"/>
      <p:regular r:id="rId15"/>
    </p:embeddedFont>
    <p:embeddedFont>
      <p:font typeface="Lucida Sans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293" y="11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925F6-D9AD-DF4F-B209-FC4AD7DF581B}" type="datetimeFigureOut">
              <a:rPr lang="en-US" smtClean="0"/>
              <a:pPr/>
              <a:t>3/26/2025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7F95B-24A1-964C-91E9-89AFF5AE8B1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10306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4"/>
            <a:ext cx="1243584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0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E79B-C7E9-4244-B4B8-7D39DA0D0E52}" type="datetimeFigureOut">
              <a:rPr lang="en-US" smtClean="0"/>
              <a:t>3/26/2025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9B36-2F25-437D-8C1B-0F1BDB992AD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u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E79B-C7E9-4244-B4B8-7D39DA0D0E52}" type="datetimeFigureOut">
              <a:rPr lang="en-US" smtClean="0"/>
              <a:t>3/26/2025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9B36-2F25-437D-8C1B-0F1BDB992AD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u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396240"/>
            <a:ext cx="5265421" cy="842581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7" y="396240"/>
            <a:ext cx="15557499" cy="842581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E79B-C7E9-4244-B4B8-7D39DA0D0E52}" type="datetimeFigureOut">
              <a:rPr lang="en-US" smtClean="0"/>
              <a:t>3/26/2025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9B36-2F25-437D-8C1B-0F1BDB992AD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u"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E79B-C7E9-4244-B4B8-7D39DA0D0E52}" type="datetimeFigureOut">
              <a:rPr lang="en-US" smtClean="0"/>
              <a:t>3/26/2025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9B36-2F25-437D-8C1B-0F1BDB992AD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u"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4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012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02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03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0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06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07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08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09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E79B-C7E9-4244-B4B8-7D39DA0D0E52}" type="datetimeFigureOut">
              <a:rPr lang="en-US" smtClean="0"/>
              <a:t>3/26/2025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9B36-2F25-437D-8C1B-0F1BDB992AD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u"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2305050"/>
            <a:ext cx="10411459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6" y="2305050"/>
            <a:ext cx="10411461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E79B-C7E9-4244-B4B8-7D39DA0D0E52}" type="datetimeFigureOut">
              <a:rPr lang="en-US" smtClean="0"/>
              <a:t>3/26/2025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9B36-2F25-437D-8C1B-0F1BDB992AD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u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12" indent="0">
              <a:buNone/>
              <a:defRPr sz="2900" b="1"/>
            </a:lvl2pPr>
            <a:lvl3pPr marL="1306025" indent="0">
              <a:buNone/>
              <a:defRPr sz="2600" b="1"/>
            </a:lvl3pPr>
            <a:lvl4pPr marL="1959038" indent="0">
              <a:buNone/>
              <a:defRPr sz="2300" b="1"/>
            </a:lvl4pPr>
            <a:lvl5pPr marL="2612051" indent="0">
              <a:buNone/>
              <a:defRPr sz="2300" b="1"/>
            </a:lvl5pPr>
            <a:lvl6pPr marL="3265062" indent="0">
              <a:buNone/>
              <a:defRPr sz="2300" b="1"/>
            </a:lvl6pPr>
            <a:lvl7pPr marL="3918074" indent="0">
              <a:buNone/>
              <a:defRPr sz="2300" b="1"/>
            </a:lvl7pPr>
            <a:lvl8pPr marL="4571086" indent="0">
              <a:buNone/>
              <a:defRPr sz="2300" b="1"/>
            </a:lvl8pPr>
            <a:lvl9pPr marL="5224097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12" indent="0">
              <a:buNone/>
              <a:defRPr sz="2900" b="1"/>
            </a:lvl2pPr>
            <a:lvl3pPr marL="1306025" indent="0">
              <a:buNone/>
              <a:defRPr sz="2600" b="1"/>
            </a:lvl3pPr>
            <a:lvl4pPr marL="1959038" indent="0">
              <a:buNone/>
              <a:defRPr sz="2300" b="1"/>
            </a:lvl4pPr>
            <a:lvl5pPr marL="2612051" indent="0">
              <a:buNone/>
              <a:defRPr sz="2300" b="1"/>
            </a:lvl5pPr>
            <a:lvl6pPr marL="3265062" indent="0">
              <a:buNone/>
              <a:defRPr sz="2300" b="1"/>
            </a:lvl6pPr>
            <a:lvl7pPr marL="3918074" indent="0">
              <a:buNone/>
              <a:defRPr sz="2300" b="1"/>
            </a:lvl7pPr>
            <a:lvl8pPr marL="4571086" indent="0">
              <a:buNone/>
              <a:defRPr sz="2300" b="1"/>
            </a:lvl8pPr>
            <a:lvl9pPr marL="5224097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E79B-C7E9-4244-B4B8-7D39DA0D0E52}" type="datetimeFigureOut">
              <a:rPr lang="en-US" smtClean="0"/>
              <a:t>3/26/2025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9B36-2F25-437D-8C1B-0F1BDB992AD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u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E79B-C7E9-4244-B4B8-7D39DA0D0E52}" type="datetimeFigureOut">
              <a:rPr lang="en-US" smtClean="0"/>
              <a:t>3/26/2025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9B36-2F25-437D-8C1B-0F1BDB992AD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u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E79B-C7E9-4244-B4B8-7D39DA0D0E52}" type="datetimeFigureOut">
              <a:rPr lang="en-US" smtClean="0"/>
              <a:t>3/26/2025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9B36-2F25-437D-8C1B-0F1BDB992AD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u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6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6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012" indent="0">
              <a:buNone/>
              <a:defRPr sz="1700"/>
            </a:lvl2pPr>
            <a:lvl3pPr marL="1306025" indent="0">
              <a:buNone/>
              <a:defRPr sz="1400"/>
            </a:lvl3pPr>
            <a:lvl4pPr marL="1959038" indent="0">
              <a:buNone/>
              <a:defRPr sz="1300"/>
            </a:lvl4pPr>
            <a:lvl5pPr marL="2612051" indent="0">
              <a:buNone/>
              <a:defRPr sz="1300"/>
            </a:lvl5pPr>
            <a:lvl6pPr marL="3265062" indent="0">
              <a:buNone/>
              <a:defRPr sz="1300"/>
            </a:lvl6pPr>
            <a:lvl7pPr marL="3918074" indent="0">
              <a:buNone/>
              <a:defRPr sz="1300"/>
            </a:lvl7pPr>
            <a:lvl8pPr marL="4571086" indent="0">
              <a:buNone/>
              <a:defRPr sz="1300"/>
            </a:lvl8pPr>
            <a:lvl9pPr marL="5224097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E79B-C7E9-4244-B4B8-7D39DA0D0E52}" type="datetimeFigureOut">
              <a:rPr lang="en-US" smtClean="0"/>
              <a:t>3/26/2025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9B36-2F25-437D-8C1B-0F1BDB992AD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u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012" indent="0">
              <a:buNone/>
              <a:defRPr sz="4000"/>
            </a:lvl2pPr>
            <a:lvl3pPr marL="1306025" indent="0">
              <a:buNone/>
              <a:defRPr sz="3400"/>
            </a:lvl3pPr>
            <a:lvl4pPr marL="1959038" indent="0">
              <a:buNone/>
              <a:defRPr sz="2900"/>
            </a:lvl4pPr>
            <a:lvl5pPr marL="2612051" indent="0">
              <a:buNone/>
              <a:defRPr sz="2900"/>
            </a:lvl5pPr>
            <a:lvl6pPr marL="3265062" indent="0">
              <a:buNone/>
              <a:defRPr sz="2900"/>
            </a:lvl6pPr>
            <a:lvl7pPr marL="3918074" indent="0">
              <a:buNone/>
              <a:defRPr sz="2900"/>
            </a:lvl7pPr>
            <a:lvl8pPr marL="4571086" indent="0">
              <a:buNone/>
              <a:defRPr sz="2900"/>
            </a:lvl8pPr>
            <a:lvl9pPr marL="5224097" indent="0">
              <a:buNone/>
              <a:defRPr sz="29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012" indent="0">
              <a:buNone/>
              <a:defRPr sz="1700"/>
            </a:lvl2pPr>
            <a:lvl3pPr marL="1306025" indent="0">
              <a:buNone/>
              <a:defRPr sz="1400"/>
            </a:lvl3pPr>
            <a:lvl4pPr marL="1959038" indent="0">
              <a:buNone/>
              <a:defRPr sz="1300"/>
            </a:lvl4pPr>
            <a:lvl5pPr marL="2612051" indent="0">
              <a:buNone/>
              <a:defRPr sz="1300"/>
            </a:lvl5pPr>
            <a:lvl6pPr marL="3265062" indent="0">
              <a:buNone/>
              <a:defRPr sz="1300"/>
            </a:lvl6pPr>
            <a:lvl7pPr marL="3918074" indent="0">
              <a:buNone/>
              <a:defRPr sz="1300"/>
            </a:lvl7pPr>
            <a:lvl8pPr marL="4571086" indent="0">
              <a:buNone/>
              <a:defRPr sz="1300"/>
            </a:lvl8pPr>
            <a:lvl9pPr marL="5224097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E79B-C7E9-4244-B4B8-7D39DA0D0E52}" type="datetimeFigureOut">
              <a:rPr lang="en-US" smtClean="0"/>
              <a:t>3/26/2025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9B36-2F25-437D-8C1B-0F1BDB992AD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u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02" tIns="65302" rIns="130602" bIns="6530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02" tIns="65302" rIns="130602" bIns="6530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4"/>
            <a:ext cx="3413760" cy="438150"/>
          </a:xfrm>
          <a:prstGeom prst="rect">
            <a:avLst/>
          </a:prstGeom>
        </p:spPr>
        <p:txBody>
          <a:bodyPr vert="horz" lIns="130602" tIns="65302" rIns="130602" bIns="65302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8E79B-C7E9-4244-B4B8-7D39DA0D0E52}" type="datetimeFigureOut">
              <a:rPr lang="en-US" smtClean="0"/>
              <a:t>3/26/2025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4"/>
            <a:ext cx="4632960" cy="438150"/>
          </a:xfrm>
          <a:prstGeom prst="rect">
            <a:avLst/>
          </a:prstGeom>
        </p:spPr>
        <p:txBody>
          <a:bodyPr vert="horz" lIns="130602" tIns="65302" rIns="130602" bIns="65302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4"/>
            <a:ext cx="3413760" cy="438150"/>
          </a:xfrm>
          <a:prstGeom prst="rect">
            <a:avLst/>
          </a:prstGeom>
        </p:spPr>
        <p:txBody>
          <a:bodyPr vert="horz" lIns="130602" tIns="65302" rIns="130602" bIns="65302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39B36-2F25-437D-8C1B-0F1BDB992AD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transition>
    <p:wipe dir="u"/>
  </p:transition>
  <p:hf sldNum="0" hdr="0" ftr="0" dt="0"/>
  <p:txStyles>
    <p:titleStyle>
      <a:lvl1pPr algn="ctr" defTabSz="1306025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760" indent="-489760" algn="l" defTabSz="1306025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146" indent="-408134" algn="l" defTabSz="1306025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531" indent="-326505" algn="l" defTabSz="1306025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543" indent="-326505" algn="l" defTabSz="1306025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554" indent="-326505" algn="l" defTabSz="1306025" rtl="0" eaLnBrk="1" latinLnBrk="0" hangingPunct="1">
        <a:spcBef>
          <a:spcPct val="20000"/>
        </a:spcBef>
        <a:buFont typeface="Arial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1566" indent="-326505" algn="l" defTabSz="130602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4579" indent="-326505" algn="l" defTabSz="130602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7592" indent="-326505" algn="l" defTabSz="130602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0604" indent="-326505" algn="l" defTabSz="130602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02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012" algn="l" defTabSz="130602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025" algn="l" defTabSz="130602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038" algn="l" defTabSz="130602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051" algn="l" defTabSz="130602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062" algn="l" defTabSz="130602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074" algn="l" defTabSz="130602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086" algn="l" defTabSz="130602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097" algn="l" defTabSz="130602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WriteFlow</a:t>
            </a:r>
            <a:r>
              <a:rPr lang="en-US" sz="4450" b="1" dirty="0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- 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/>
              <a:t>WriteFlow</a:t>
            </a:r>
            <a:r>
              <a:rPr lang="en-US" sz="1750" dirty="0" smtClean="0"/>
              <a:t> is innovating text editing and Productivity. Our state-of-the-art notepad design creates a seamless writing experience. We help users enhance their productivity and creativity. We offer the best features for writers and developers.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70040" y="5648563"/>
            <a:ext cx="18420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by </a:t>
            </a:r>
            <a:r>
              <a:rPr lang="en-US" sz="2200" b="1" dirty="0" smtClean="0">
                <a:solidFill>
                  <a:srgbClr val="151617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SK </a:t>
            </a:r>
            <a:r>
              <a:rPr lang="en-US" sz="2200" b="1" dirty="0" smtClean="0">
                <a:solidFill>
                  <a:srgbClr val="151617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Ashiful</a:t>
            </a:r>
            <a:r>
              <a:rPr lang="en-US" sz="2200" b="1" dirty="0" smtClean="0">
                <a:solidFill>
                  <a:srgbClr val="151617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</a:t>
            </a:r>
            <a:r>
              <a:rPr lang="en-US" sz="2200" b="1" dirty="0" smtClean="0">
                <a:solidFill>
                  <a:srgbClr val="151617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Haque</a:t>
            </a:r>
            <a:endParaRPr lang="en-US" sz="2200" dirty="0"/>
          </a:p>
        </p:txBody>
      </p:sp>
      <p:sp>
        <p:nvSpPr>
          <p:cNvPr id="8" name="Oval 7"/>
          <p:cNvSpPr/>
          <p:nvPr/>
        </p:nvSpPr>
        <p:spPr>
          <a:xfrm>
            <a:off x="804672" y="5705856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63405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Our Mission &amp; Vision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02932"/>
            <a:ext cx="6244709" cy="4272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1"/>
          <p:cNvSpPr/>
          <p:nvPr/>
        </p:nvSpPr>
        <p:spPr>
          <a:xfrm>
            <a:off x="7599521" y="2474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Mission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99521" y="305573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 empower users with advanced writing tools that are accessible and efficient.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008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Vision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458950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/>
              <a:t>To set the standard for modern, intuitive, and feature-rich text editors globally.</a:t>
            </a:r>
            <a:endParaRPr lang="en-US" sz="1750" dirty="0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0057"/>
            <a:ext cx="8222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WriteFlow</a:t>
            </a:r>
            <a:r>
              <a:rPr lang="en-US" sz="4450" b="1" dirty="0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- 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Our Journey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695944"/>
            <a:ext cx="13042821" cy="30480"/>
          </a:xfrm>
          <a:prstGeom prst="roundRect">
            <a:avLst>
              <a:gd name="adj" fmla="val 3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3982522" y="4015502"/>
            <a:ext cx="30480" cy="680442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5" name="Shape 3"/>
          <p:cNvSpPr/>
          <p:nvPr/>
        </p:nvSpPr>
        <p:spPr>
          <a:xfrm>
            <a:off x="3742611" y="4440793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3827681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580084" y="2572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2023: </a:t>
            </a:r>
            <a:r>
              <a:rPr lang="en-US" sz="2200" b="1" dirty="0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Conceptualized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3062883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WriteFlow</a:t>
            </a: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was born from the idea of creating a versatile, </a:t>
            </a: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user-friendly notepad.</a:t>
            </a:r>
            <a:endParaRPr lang="en-US" sz="175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299841" y="4695944"/>
            <a:ext cx="30480" cy="680442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10" name="Shape 8"/>
          <p:cNvSpPr/>
          <p:nvPr/>
        </p:nvSpPr>
        <p:spPr>
          <a:xfrm>
            <a:off x="7059930" y="4440793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714500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897523" y="5603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2024: Initial Launch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337923" y="609361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</a:t>
            </a: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Released the first version of </a:t>
            </a: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WriteFlow</a:t>
            </a: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gaining positive feedback for its simplicity and functionality.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0617279" y="4015502"/>
            <a:ext cx="30480" cy="680442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77368" y="4440793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10462439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9214961" y="2572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2025: Feature Expansion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55362" y="3062883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Introduced advanced features like dark mode, find and replace, and code execution.</a:t>
            </a:r>
            <a:endParaRPr lang="en-US" sz="1750" dirty="0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5628"/>
            <a:ext cx="104499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Solving Problems with Innovation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28035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21825"/>
            <a:ext cx="33336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Advanced Editing Tools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12243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Gain </a:t>
            </a: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deep Enjoy seamless test editing with features like undo/redo, zoom, and customizable options. 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3328035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121825"/>
            <a:ext cx="3359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Programming-Friendly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4612243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Execute code directly within </a:t>
            </a: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WriteFlow</a:t>
            </a: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making it ideal for developers.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3328035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121825"/>
            <a:ext cx="30989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Enhanced Usability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612243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Dark mode, line numbers, and print options enhance user experience for diverse needs.</a:t>
            </a:r>
            <a:endParaRPr lang="en-US" sz="1750" dirty="0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Meet the Team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19228" b="9681"/>
          <a:stretch>
            <a:fillRect/>
          </a:stretch>
        </p:blipFill>
        <p:spPr>
          <a:xfrm>
            <a:off x="1197304" y="2542032"/>
            <a:ext cx="3333191" cy="2370645"/>
          </a:xfrm>
          <a:prstGeom prst="roundRect">
            <a:avLst>
              <a:gd name="adj" fmla="val 93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1"/>
          <p:cNvSpPr/>
          <p:nvPr/>
        </p:nvSpPr>
        <p:spPr>
          <a:xfrm>
            <a:off x="793790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SK </a:t>
            </a:r>
            <a:r>
              <a:rPr lang="en-US" sz="2200" b="1" dirty="0" err="1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Ashiful</a:t>
            </a:r>
            <a:r>
              <a:rPr lang="en-US" sz="2200" b="1" dirty="0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2200" b="1" dirty="0" err="1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Haque</a:t>
            </a:r>
            <a:r>
              <a:rPr lang="en-US" sz="2200" b="1" dirty="0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, Developer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1917"/>
            <a:ext cx="122089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Innovative thinker and creator of </a:t>
            </a:r>
            <a:r>
              <a:rPr lang="en-US" sz="1750" dirty="0" err="1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WriteFlow</a:t>
            </a: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 Passionate about software development and productivity tools.</a:t>
            </a:r>
            <a:endParaRPr lang="en-US" sz="1750" dirty="0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29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By The Numbers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28668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1000</a:t>
            </a:r>
            <a:r>
              <a:rPr lang="en-US" sz="5850" b="1" dirty="0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+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309211" y="4660463"/>
            <a:ext cx="30899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Satisfied </a:t>
            </a:r>
            <a:r>
              <a:rPr lang="en-US" sz="2200" b="1" dirty="0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Users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50882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Rapidly growing community of writers and developers.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54704" y="3628668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98%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765602" y="4660463"/>
            <a:ext cx="30989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User Satisfaction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54704" y="515088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ensure high quality and usability.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715738" y="3628668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r>
              <a:rPr lang="en-US" sz="5850" b="1" dirty="0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0</a:t>
            </a: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017204" y="4660463"/>
            <a:ext cx="35178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Feature Expansion Rate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715738" y="5150882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Constant updates to keep </a:t>
            </a: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WriteFlow</a:t>
            </a: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ahead of the curve.</a:t>
            </a:r>
            <a:endParaRPr lang="en-US" sz="1750" dirty="0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752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Let's Connect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242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Visit our website </a:t>
            </a: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 learn more about </a:t>
            </a: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WriteFlow</a:t>
            </a: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or schedule a demo to explore its features.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7422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Website: </a:t>
            </a: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https://skashiful.github.io/WriteFlow/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84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Email: </a:t>
            </a: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skashiful1234@gmail.com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266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Phone: </a:t>
            </a:r>
            <a:r>
              <a:rPr lang="en-US" sz="1750" dirty="0" smtClean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+91 7074390931</a:t>
            </a:r>
            <a:endParaRPr lang="en-US" sz="1750" dirty="0"/>
          </a:p>
        </p:txBody>
      </p:sp>
      <p:sp>
        <p:nvSpPr>
          <p:cNvPr id="8" name="Rounded Rectangle 7"/>
          <p:cNvSpPr/>
          <p:nvPr/>
        </p:nvSpPr>
        <p:spPr>
          <a:xfrm>
            <a:off x="11539728" y="5742264"/>
            <a:ext cx="2194560" cy="219456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Words>302</Words>
  <Application>Microsoft Office PowerPoint</Application>
  <PresentationFormat>Custom</PresentationFormat>
  <Paragraphs>51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Montserrat Black</vt:lpstr>
      <vt:lpstr>Book Antiqua</vt:lpstr>
      <vt:lpstr>Inconsolata Bold</vt:lpstr>
      <vt:lpstr>Inconsolata</vt:lpstr>
      <vt:lpstr>Aptos</vt:lpstr>
      <vt:lpstr>Lucida Sans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Computer3</cp:lastModifiedBy>
  <cp:revision>10</cp:revision>
  <dcterms:created xsi:type="dcterms:W3CDTF">2025-03-22T08:02:09Z</dcterms:created>
  <dcterms:modified xsi:type="dcterms:W3CDTF">2025-03-26T06:49:44Z</dcterms:modified>
</cp:coreProperties>
</file>